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70" r:id="rId7"/>
    <p:sldId id="271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291" autoAdjust="0"/>
  </p:normalViewPr>
  <p:slideViewPr>
    <p:cSldViewPr snapToGrid="0" showGuides="1">
      <p:cViewPr varScale="1">
        <p:scale>
          <a:sx n="67" d="100"/>
          <a:sy n="67" d="100"/>
        </p:scale>
        <p:origin x="452" y="4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10/17/2022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cinyo@gmai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517573"/>
          </a:xfrm>
        </p:spPr>
        <p:txBody>
          <a:bodyPr>
            <a:normAutofit/>
          </a:bodyPr>
          <a:lstStyle/>
          <a:p>
            <a:r>
              <a:rPr lang="en-US" sz="4800" dirty="0"/>
              <a:t>Eastern Sierra Fire Departments </a:t>
            </a:r>
            <a:br>
              <a:rPr lang="en-US" sz="4800" dirty="0"/>
            </a:br>
            <a:r>
              <a:rPr lang="en-US" sz="4800" dirty="0"/>
              <a:t>and Fire Safe Councils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5080"/>
            <a:ext cx="5285914" cy="1246814"/>
          </a:xfrm>
        </p:spPr>
        <p:txBody>
          <a:bodyPr>
            <a:normAutofit fontScale="90000"/>
          </a:bodyPr>
          <a:lstStyle/>
          <a:p>
            <a:r>
              <a:rPr lang="en-US" dirty="0"/>
              <a:t>Mono County Fire Depts.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225407"/>
            <a:ext cx="5288963" cy="3470313"/>
          </a:xfrm>
        </p:spPr>
        <p:txBody>
          <a:bodyPr>
            <a:noAutofit/>
          </a:bodyPr>
          <a:lstStyle/>
          <a:p>
            <a:r>
              <a:rPr lang="en-US" sz="1400" b="1" dirty="0"/>
              <a:t>Antelope Valley Volunteer Fire Department</a:t>
            </a:r>
          </a:p>
          <a:p>
            <a:r>
              <a:rPr lang="en-US" sz="1400" b="1" dirty="0"/>
              <a:t>Bridgeport Fire Protection District</a:t>
            </a:r>
          </a:p>
          <a:p>
            <a:r>
              <a:rPr lang="en-US" sz="1400" b="1" dirty="0"/>
              <a:t>Bureau Of Land Management - Bishop Field Office</a:t>
            </a:r>
          </a:p>
          <a:p>
            <a:r>
              <a:rPr lang="en-US" sz="1400" b="1" dirty="0"/>
              <a:t>June Lake Fire Department</a:t>
            </a:r>
          </a:p>
          <a:p>
            <a:r>
              <a:rPr lang="en-US" sz="1400" b="1" dirty="0"/>
              <a:t>Lee Vining Volunteer Fire Department</a:t>
            </a:r>
          </a:p>
          <a:p>
            <a:r>
              <a:rPr lang="en-US" sz="1400" b="1" dirty="0"/>
              <a:t>Long Valley Fire Protection District Station 1 - Headquarters</a:t>
            </a:r>
          </a:p>
          <a:p>
            <a:r>
              <a:rPr lang="en-US" sz="1400" b="1" dirty="0"/>
              <a:t>Mammoth Lakes Fire Protection District Station 1 - Headquarters</a:t>
            </a:r>
          </a:p>
          <a:p>
            <a:r>
              <a:rPr lang="en-US" sz="1400" b="1" dirty="0"/>
              <a:t>Mono City Fire Protection District</a:t>
            </a:r>
          </a:p>
          <a:p>
            <a:r>
              <a:rPr lang="en-US" sz="1400" b="1" dirty="0"/>
              <a:t>United States Forest Service - Mammoth Lakes Ranger Station</a:t>
            </a:r>
          </a:p>
          <a:p>
            <a:r>
              <a:rPr lang="en-US" sz="1400" b="1" dirty="0"/>
              <a:t>United States Marine Corps Mountain Warfare Training Center Fire Department</a:t>
            </a:r>
          </a:p>
          <a:p>
            <a:r>
              <a:rPr lang="en-US" sz="1400" b="1" dirty="0"/>
              <a:t>Wheeler Crest Fire Protection District</a:t>
            </a:r>
          </a:p>
          <a:p>
            <a:r>
              <a:rPr lang="en-US" sz="1400" b="1" dirty="0"/>
              <a:t>White Mountain Fire Protection District</a:t>
            </a:r>
          </a:p>
          <a:p>
            <a:endParaRPr lang="en-US" sz="1400" dirty="0"/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37282"/>
            <a:ext cx="5285914" cy="1114612"/>
          </a:xfrm>
        </p:spPr>
        <p:txBody>
          <a:bodyPr>
            <a:normAutofit fontScale="90000"/>
          </a:bodyPr>
          <a:lstStyle/>
          <a:p>
            <a:r>
              <a:rPr lang="en-US" dirty="0"/>
              <a:t>Mono County Fire Safe Councils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248" y="2214390"/>
            <a:ext cx="5288963" cy="3613533"/>
          </a:xfrm>
        </p:spPr>
        <p:txBody>
          <a:bodyPr>
            <a:noAutofit/>
          </a:bodyPr>
          <a:lstStyle/>
          <a:p>
            <a:r>
              <a:rPr lang="en-US" sz="1800" dirty="0" err="1"/>
              <a:t>Swauger</a:t>
            </a:r>
            <a:r>
              <a:rPr lang="en-US" sz="1800" dirty="0"/>
              <a:t> Creek Fire Safe Council</a:t>
            </a:r>
          </a:p>
          <a:p>
            <a:r>
              <a:rPr lang="en-US" sz="1800" dirty="0"/>
              <a:t>Twin Lakes Fire Safe Council</a:t>
            </a:r>
          </a:p>
          <a:p>
            <a:r>
              <a:rPr lang="en-US" sz="1800" dirty="0"/>
              <a:t>Mono Basin Fire Safe Council </a:t>
            </a:r>
          </a:p>
          <a:p>
            <a:pPr lvl="1"/>
            <a:r>
              <a:rPr lang="en-US" sz="1800" dirty="0"/>
              <a:t>https://www.eswildfirealliance.org/mono-basin-fsc</a:t>
            </a:r>
          </a:p>
          <a:p>
            <a:r>
              <a:rPr lang="en-US" sz="1800" dirty="0"/>
              <a:t>June Lake Fire Safe Council</a:t>
            </a:r>
          </a:p>
          <a:p>
            <a:pPr lvl="1"/>
            <a:r>
              <a:rPr lang="en-US" sz="1800" dirty="0"/>
              <a:t>Bob </a:t>
            </a:r>
            <a:r>
              <a:rPr lang="en-US" sz="1800" dirty="0" err="1"/>
              <a:t>Lavenberg</a:t>
            </a:r>
            <a:r>
              <a:rPr lang="en-US" sz="1800" dirty="0"/>
              <a:t> 760-209-3109</a:t>
            </a:r>
          </a:p>
          <a:p>
            <a:r>
              <a:rPr lang="en-US" sz="1800" dirty="0"/>
              <a:t>Mammoth Lakes Fire Safe Council</a:t>
            </a:r>
          </a:p>
          <a:p>
            <a:pPr lvl="1"/>
            <a:r>
              <a:rPr lang="en-US" sz="1800" dirty="0"/>
              <a:t>dave.easterby.ngk3@statefarm.com</a:t>
            </a:r>
          </a:p>
          <a:p>
            <a:r>
              <a:rPr lang="en-US" sz="1800" dirty="0"/>
              <a:t>Wheeler Crest Fire Safe Council</a:t>
            </a:r>
          </a:p>
          <a:p>
            <a:pPr lvl="1"/>
            <a:r>
              <a:rPr lang="en-US" sz="1800" dirty="0"/>
              <a:t>https://www.eswildfirealliance.org/wheeler-crest-fsc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37282"/>
            <a:ext cx="5285914" cy="1114612"/>
          </a:xfrm>
        </p:spPr>
        <p:txBody>
          <a:bodyPr>
            <a:normAutofit fontScale="90000"/>
          </a:bodyPr>
          <a:lstStyle/>
          <a:p>
            <a:r>
              <a:rPr lang="en-US" dirty="0"/>
              <a:t>Inyo County Fire Depts.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181340"/>
            <a:ext cx="5288963" cy="2500829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Big Pine Fire Department</a:t>
            </a:r>
          </a:p>
          <a:p>
            <a:r>
              <a:rPr lang="en-US" sz="6400" b="1" dirty="0"/>
              <a:t>Bishop Fire Department - Headquarters</a:t>
            </a:r>
          </a:p>
          <a:p>
            <a:r>
              <a:rPr lang="en-US" sz="6400" b="1" dirty="0"/>
              <a:t>Bureau Of Land Management - </a:t>
            </a:r>
            <a:r>
              <a:rPr lang="en-US" sz="6400" b="1" dirty="0" err="1"/>
              <a:t>Olancha</a:t>
            </a:r>
            <a:r>
              <a:rPr lang="en-US" sz="6400" b="1" dirty="0"/>
              <a:t> Fire Station</a:t>
            </a:r>
          </a:p>
          <a:p>
            <a:r>
              <a:rPr lang="en-US" sz="6400" b="1" dirty="0"/>
              <a:t>California Department of Forestry and Fire Protection </a:t>
            </a:r>
          </a:p>
          <a:p>
            <a:r>
              <a:rPr lang="en-US" sz="6400" b="1" dirty="0"/>
              <a:t>Chalfant Valley Fire Department</a:t>
            </a:r>
          </a:p>
          <a:p>
            <a:r>
              <a:rPr lang="en-US" sz="6400" b="1" dirty="0"/>
              <a:t>Death Valley National Park Fire And Rescue</a:t>
            </a:r>
          </a:p>
          <a:p>
            <a:r>
              <a:rPr lang="en-US" sz="6400" b="1" dirty="0"/>
              <a:t>Furnace Creek Volunteer Fire Department</a:t>
            </a:r>
          </a:p>
          <a:p>
            <a:r>
              <a:rPr lang="en-US" sz="6400" b="1" dirty="0"/>
              <a:t>Independence Fire Department</a:t>
            </a:r>
          </a:p>
          <a:p>
            <a:r>
              <a:rPr lang="en-US" sz="6400" b="1" dirty="0"/>
              <a:t>Inyo National Forest &amp; Bishop Field Office BLM</a:t>
            </a:r>
          </a:p>
          <a:p>
            <a:r>
              <a:rPr lang="en-US" sz="6400" b="1" dirty="0"/>
              <a:t>Keeler Volunteer Fire Department</a:t>
            </a:r>
          </a:p>
          <a:p>
            <a:r>
              <a:rPr lang="en-US" sz="6400" b="1" dirty="0"/>
              <a:t>Lone Pine Fire Protection District Station 1 - Headquarters</a:t>
            </a:r>
          </a:p>
          <a:p>
            <a:r>
              <a:rPr lang="en-US" sz="6400" b="1" dirty="0" err="1"/>
              <a:t>Olancha</a:t>
            </a:r>
            <a:r>
              <a:rPr lang="en-US" sz="6400" b="1" dirty="0"/>
              <a:t>-Cartago Fire Department</a:t>
            </a:r>
          </a:p>
          <a:p>
            <a:r>
              <a:rPr lang="en-US" sz="6400" b="1" dirty="0"/>
              <a:t>Southern Inyo Fire Protection District</a:t>
            </a:r>
          </a:p>
          <a:p>
            <a:r>
              <a:rPr lang="en-US" sz="6400" b="1" dirty="0"/>
              <a:t>United States Forest Service - White Mountain Ranger Station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2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4231"/>
            <a:ext cx="5285914" cy="1180714"/>
          </a:xfrm>
        </p:spPr>
        <p:txBody>
          <a:bodyPr>
            <a:normAutofit fontScale="90000"/>
          </a:bodyPr>
          <a:lstStyle/>
          <a:p>
            <a:r>
              <a:rPr lang="en-US" dirty="0"/>
              <a:t>Inyo County Fire Safe Councils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511847"/>
            <a:ext cx="5288963" cy="2170322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40 Acres Fire Safe Council – Kay Ogden</a:t>
            </a:r>
          </a:p>
          <a:p>
            <a:pPr lvl="1"/>
            <a:r>
              <a:rPr lang="en-US" sz="2600" dirty="0"/>
              <a:t>40acresfsc@gmail.com</a:t>
            </a:r>
          </a:p>
          <a:p>
            <a:r>
              <a:rPr lang="en-US" sz="2600" dirty="0"/>
              <a:t>Wilkerson Fire Safe Council – Jenny Rowe</a:t>
            </a:r>
          </a:p>
          <a:p>
            <a:pPr lvl="1"/>
            <a:r>
              <a:rPr lang="en-US" sz="2600" dirty="0"/>
              <a:t>jennysmithrowe@gmail.com</a:t>
            </a:r>
          </a:p>
          <a:p>
            <a:r>
              <a:rPr lang="en-US" sz="2600" dirty="0"/>
              <a:t>Big Pine Paiute Tribe Fire Safe Council – Tamara Cohn &amp; Bill Michael</a:t>
            </a:r>
          </a:p>
          <a:p>
            <a:pPr lvl="1"/>
            <a:r>
              <a:rPr lang="en-US" sz="2600" dirty="0">
                <a:hlinkClick r:id="rId2"/>
              </a:rPr>
              <a:t>tcinyo@gmail.com</a:t>
            </a:r>
            <a:r>
              <a:rPr lang="en-US" sz="2600" dirty="0"/>
              <a:t>; billmichael7@gmail.com</a:t>
            </a:r>
          </a:p>
          <a:p>
            <a:r>
              <a:rPr lang="en-US" sz="2600" dirty="0"/>
              <a:t>Independence Fire Safe Council – Edward Hermann</a:t>
            </a:r>
          </a:p>
          <a:p>
            <a:pPr lvl="1"/>
            <a:r>
              <a:rPr lang="en-US" sz="2600" dirty="0"/>
              <a:t>water@lppsr.org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0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859</TotalTime>
  <Words>314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Gill Sans MT</vt:lpstr>
      <vt:lpstr>Office Theme</vt:lpstr>
      <vt:lpstr>Eastern Sierra Fire Departments  and Fire Safe Councils</vt:lpstr>
      <vt:lpstr>Mono County Fire Depts.</vt:lpstr>
      <vt:lpstr>Mono County Fire Safe Councils</vt:lpstr>
      <vt:lpstr>Inyo County Fire Depts.</vt:lpstr>
      <vt:lpstr>Inyo County Fire Safe Councils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Sierra Fire Departments  and Fire Safe Councils</dc:title>
  <dc:creator>Bob Gardner</dc:creator>
  <cp:lastModifiedBy>Danielle Espinosa</cp:lastModifiedBy>
  <cp:revision>3</cp:revision>
  <dcterms:created xsi:type="dcterms:W3CDTF">2022-10-16T13:35:08Z</dcterms:created>
  <dcterms:modified xsi:type="dcterms:W3CDTF">2022-10-18T00:28:47Z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