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73" r:id="rId5"/>
    <p:sldId id="429" r:id="rId6"/>
    <p:sldId id="446" r:id="rId7"/>
    <p:sldId id="491" r:id="rId8"/>
    <p:sldId id="468" r:id="rId9"/>
    <p:sldId id="477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46"/>
            <p14:sldId id="491"/>
            <p14:sldId id="468"/>
            <p14:sldId id="4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64" autoAdjust="0"/>
    <p:restoredTop sz="94818" autoAdjust="0"/>
  </p:normalViewPr>
  <p:slideViewPr>
    <p:cSldViewPr snapToGrid="0">
      <p:cViewPr varScale="1">
        <p:scale>
          <a:sx n="64" d="100"/>
          <a:sy n="64" d="100"/>
        </p:scale>
        <p:origin x="38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May 10,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2997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4.7%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23.5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22153C8C-2CA1-C28F-63C3-58447CBD2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91" y="215009"/>
            <a:ext cx="11407122" cy="493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36" name="Rectangle 135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82F1726F-0C41-48E3-600D-B9CC846E2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8270" y="1524001"/>
            <a:ext cx="7366140" cy="402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11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A823FA91-95E5-9D8C-0A1F-6DE9F06D1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88991"/>
            <a:ext cx="10905066" cy="488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9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823858" y="2098383"/>
            <a:ext cx="4716567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4/10 – 4/16</a:t>
            </a:r>
            <a:r>
              <a:rPr lang="en-US" sz="3600" b="1" i="1" dirty="0"/>
              <a:t>: </a:t>
            </a:r>
            <a:r>
              <a:rPr lang="en-US" sz="3600" b="1" i="1" dirty="0">
                <a:solidFill>
                  <a:srgbClr val="FF0000"/>
                </a:solidFill>
              </a:rPr>
              <a:t>18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4/17 – 4/23: </a:t>
            </a:r>
            <a:r>
              <a:rPr lang="en-US" sz="3600" b="1" i="1" dirty="0">
                <a:solidFill>
                  <a:srgbClr val="FF0000"/>
                </a:solidFill>
              </a:rPr>
              <a:t>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4/24 -4/30: </a:t>
            </a:r>
            <a:r>
              <a:rPr lang="en-US" sz="3600" b="1" i="1" dirty="0">
                <a:solidFill>
                  <a:srgbClr val="FF0000"/>
                </a:solidFill>
              </a:rPr>
              <a:t>10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5/1 -5/7: </a:t>
            </a:r>
            <a:r>
              <a:rPr lang="en-US" sz="3600" b="1" i="1" dirty="0">
                <a:solidFill>
                  <a:srgbClr val="FF0000"/>
                </a:solidFill>
              </a:rPr>
              <a:t>23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6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B988E8AE8DE43912B5E61FE69E65F" ma:contentTypeVersion="8" ma:contentTypeDescription="Create a new document." ma:contentTypeScope="" ma:versionID="77862f7d2f2213ac888a09144c8cc9fc">
  <xsd:schema xmlns:xsd="http://www.w3.org/2001/XMLSchema" xmlns:xs="http://www.w3.org/2001/XMLSchema" xmlns:p="http://schemas.microsoft.com/office/2006/metadata/properties" xmlns:ns3="bef820db-cce1-49ea-a11d-2f21cf9943b4" targetNamespace="http://schemas.microsoft.com/office/2006/metadata/properties" ma:root="true" ma:fieldsID="3507118d4d9ec990b3c0da2321d45b13" ns3:_="">
    <xsd:import namespace="bef820db-cce1-49ea-a11d-2f21cf9943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820db-cce1-49ea-a11d-2f21cf9943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3CB50C-9E08-4835-820D-62AE29F9BD2B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f820db-cce1-49ea-a11d-2f21cf9943b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May 10, 2022</vt:lpstr>
      <vt:lpstr>Mono county metrics   Tested – 2,553 Negative – 2,347 pending - 125 Positive –  84 deaths - 1 positivity rate – 3.29%</vt:lpstr>
      <vt:lpstr>Recent mETrics</vt:lpstr>
      <vt:lpstr>PowerPoint Presentation</vt:lpstr>
      <vt:lpstr>Number of POSITIVE cases by week for the past month</vt:lpstr>
      <vt:lpstr>Hospital Status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2022-05-10T17:25:58Z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0x010100A71B988E8AE8DE43912B5E61FE69E65F</vt:lpwstr>
  </property>
</Properties>
</file>