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73" r:id="rId5"/>
    <p:sldId id="429" r:id="rId6"/>
    <p:sldId id="446" r:id="rId7"/>
    <p:sldId id="491" r:id="rId8"/>
    <p:sldId id="468" r:id="rId9"/>
    <p:sldId id="477" r:id="rId10"/>
    <p:sldId id="492" r:id="rId11"/>
    <p:sldId id="493" r:id="rId1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46"/>
            <p14:sldId id="491"/>
            <p14:sldId id="468"/>
            <p14:sldId id="477"/>
            <p14:sldId id="492"/>
            <p14:sldId id="49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26" autoAdjust="0"/>
    <p:restoredTop sz="94818" autoAdjust="0"/>
  </p:normalViewPr>
  <p:slideViewPr>
    <p:cSldViewPr snapToGrid="0">
      <p:cViewPr varScale="1">
        <p:scale>
          <a:sx n="100" d="100"/>
          <a:sy n="100" d="100"/>
        </p:scale>
        <p:origin x="96" y="2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 err="1">
                <a:solidFill>
                  <a:srgbClr val="FFFFFF"/>
                </a:solidFill>
              </a:rPr>
              <a:t>april</a:t>
            </a:r>
            <a:r>
              <a:rPr lang="en-US" sz="3200" dirty="0">
                <a:solidFill>
                  <a:srgbClr val="FFFFFF"/>
                </a:solidFill>
              </a:rPr>
              <a:t> 19, 2022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4FD25495-8C6E-C347-81B2-6713B909C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2983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0.9%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18.4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A7ECB36A-64B1-E6F4-0CCF-F2588C60D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88" y="0"/>
            <a:ext cx="11348456" cy="515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02" name="Rectangle 101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27CB0317-89CC-131A-E497-8AA37104F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239" y="1594905"/>
            <a:ext cx="7817466" cy="404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1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hart&#10;&#10;Description automatically generated with medium confidence">
            <a:extLst>
              <a:ext uri="{FF2B5EF4-FFF2-40B4-BE49-F238E27FC236}">
                <a16:creationId xmlns:a16="http://schemas.microsoft.com/office/drawing/2014/main" id="{9B5FE59E-907F-9315-B5FE-3F8DD73AE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75360"/>
            <a:ext cx="10905066" cy="4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9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732418" y="1939332"/>
            <a:ext cx="4716567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3/20 – 3/26: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5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3/27 – 4/2: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4/3 – 4/9: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4/10 – 4/16: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u="sng" dirty="0">
                <a:solidFill>
                  <a:srgbClr val="FF0000"/>
                </a:solidFill>
              </a:rPr>
              <a:t>1</a:t>
            </a:r>
            <a:r>
              <a:rPr lang="en-US" sz="3600" b="1" i="1" u="sng" dirty="0">
                <a:solidFill>
                  <a:srgbClr val="FF0000"/>
                </a:solidFill>
              </a:rPr>
              <a:t>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6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 No current COVID-19 </a:t>
            </a:r>
            <a:r>
              <a:rPr lang="en-US" sz="2400"/>
              <a:t>related hospitalizations</a:t>
            </a:r>
            <a:endParaRPr lang="en-US" sz="2400" dirty="0"/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BA.2 and other Variants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90%+ of all California cases are BA.2</a:t>
            </a:r>
          </a:p>
          <a:p>
            <a:r>
              <a:rPr lang="en-US" sz="2400" dirty="0"/>
              <a:t>Other variants being monitored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XE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BA.2.12.1</a:t>
            </a:r>
          </a:p>
        </p:txBody>
      </p:sp>
    </p:spTree>
    <p:extLst>
      <p:ext uri="{BB962C8B-B14F-4D97-AF65-F5344CB8AC3E}">
        <p14:creationId xmlns:p14="http://schemas.microsoft.com/office/powerpoint/2010/main" val="312472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Planes and public transportation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A federal Judge overturned the masking mandate for planes and all forms of public transportation</a:t>
            </a:r>
          </a:p>
          <a:p>
            <a:r>
              <a:rPr lang="en-US" sz="2400" dirty="0"/>
              <a:t>Masks are currently not required for transit</a:t>
            </a:r>
          </a:p>
          <a:p>
            <a:r>
              <a:rPr lang="en-US" sz="2400" dirty="0"/>
              <a:t>Unclear if the Biden administration will challenge the ruling </a:t>
            </a:r>
          </a:p>
        </p:txBody>
      </p:sp>
    </p:spTree>
    <p:extLst>
      <p:ext uri="{BB962C8B-B14F-4D97-AF65-F5344CB8AC3E}">
        <p14:creationId xmlns:p14="http://schemas.microsoft.com/office/powerpoint/2010/main" val="207691091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B988E8AE8DE43912B5E61FE69E65F" ma:contentTypeVersion="8" ma:contentTypeDescription="Create a new document." ma:contentTypeScope="" ma:versionID="77862f7d2f2213ac888a09144c8cc9fc">
  <xsd:schema xmlns:xsd="http://www.w3.org/2001/XMLSchema" xmlns:xs="http://www.w3.org/2001/XMLSchema" xmlns:p="http://schemas.microsoft.com/office/2006/metadata/properties" xmlns:ns3="bef820db-cce1-49ea-a11d-2f21cf9943b4" targetNamespace="http://schemas.microsoft.com/office/2006/metadata/properties" ma:root="true" ma:fieldsID="3507118d4d9ec990b3c0da2321d45b13" ns3:_="">
    <xsd:import namespace="bef820db-cce1-49ea-a11d-2f21cf9943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820db-cce1-49ea-a11d-2f21cf99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3CB50C-9E08-4835-820D-62AE29F9BD2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f820db-cce1-49ea-a11d-2f21cf9943b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Franklin Gothic Demi</vt:lpstr>
      <vt:lpstr>Wingdings 2</vt:lpstr>
      <vt:lpstr>DividendVTI</vt:lpstr>
      <vt:lpstr>Board of supervisors meeting   april 19, 2022</vt:lpstr>
      <vt:lpstr>Mono county metrics   Tested – 2,553 Negative – 2,347 pending - 125 Positive –  84 deaths - 1 positivity rate – 3.29%</vt:lpstr>
      <vt:lpstr>Recent mETrics</vt:lpstr>
      <vt:lpstr>PowerPoint Presentation</vt:lpstr>
      <vt:lpstr>Number of POSITIVE cases by week for the past month</vt:lpstr>
      <vt:lpstr>Hospital Status</vt:lpstr>
      <vt:lpstr>BA.2 and other Variants </vt:lpstr>
      <vt:lpstr>Planes and public transportation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2022-04-19T15:35:28Z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0x010100A71B988E8AE8DE43912B5E61FE69E65F</vt:lpwstr>
  </property>
</Properties>
</file>